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97" r:id="rId2"/>
    <p:sldId id="258" r:id="rId3"/>
    <p:sldId id="298" r:id="rId4"/>
    <p:sldId id="299" r:id="rId5"/>
    <p:sldId id="261" r:id="rId6"/>
    <p:sldId id="300" r:id="rId7"/>
    <p:sldId id="301" r:id="rId8"/>
    <p:sldId id="308" r:id="rId9"/>
    <p:sldId id="309" r:id="rId10"/>
    <p:sldId id="310" r:id="rId11"/>
    <p:sldId id="303" r:id="rId12"/>
    <p:sldId id="302" r:id="rId13"/>
    <p:sldId id="311" r:id="rId14"/>
    <p:sldId id="312" r:id="rId15"/>
    <p:sldId id="313" r:id="rId16"/>
    <p:sldId id="306" r:id="rId17"/>
    <p:sldId id="307" r:id="rId18"/>
    <p:sldId id="296" r:id="rId19"/>
  </p:sldIdLst>
  <p:sldSz cx="12192000" cy="6858000"/>
  <p:notesSz cx="6858000" cy="9144000"/>
  <p:embeddedFontLst>
    <p:embeddedFont>
      <p:font typeface="배달의민족 한나체 Pro" panose="020B0600000101010101" pitchFamily="50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  <p:embeddedFont>
      <p:font typeface="배달의민족 도현" panose="020B0600000101010101" pitchFamily="50" charset="-127"/>
      <p:regular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2020-05-01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695119" y="1215042"/>
            <a:ext cx="6057373" cy="408104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60705" y="541340"/>
            <a:ext cx="533511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매쉬업</a:t>
            </a:r>
            <a:r>
              <a:rPr lang="ko-KR" altLang="en-US" sz="6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6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백엔드팀</a:t>
            </a:r>
            <a:endParaRPr lang="ko-KR" altLang="en-US" sz="6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760947" y="2180058"/>
            <a:ext cx="3312125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차 모임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피드백</a:t>
            </a:r>
            <a:endParaRPr lang="en-US" altLang="ko-KR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169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2020. Mash-up-</a:t>
            </a:r>
            <a:r>
              <a:rPr lang="en-US" altLang="ko-KR" sz="1200" b="1" dirty="0" err="1" smtClean="0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036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74414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팀원 소개 콘텐츠 의견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60705" y="2147335"/>
            <a:ext cx="519725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각자의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특이사항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퀴즈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로 표현해보자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조금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쑥쓰럽다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영상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 찍으면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재밌겠다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46947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009258" y="1905506"/>
            <a:ext cx="6173485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답변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은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다음과 같습니다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4819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111460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질문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1.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토이프로젝트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팀빌딩은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어떻게 하나요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?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1077891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팀빌딩은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에 진행됩니다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준비 시간을 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가지고 각자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가질 예정입니다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은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아이디어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를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소개한다든지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쓰고 싶은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기술 스택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말한다든지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어떤 사람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</a:t>
            </a:r>
            <a:endParaRPr lang="en-US" altLang="ko-KR" sz="2400" dirty="0" smtClean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원하는지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등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형식 자유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로 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동안 말합니다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구글 시트로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명씩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명단을 채워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팀빌딩을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마무리할 예정입니다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2400" dirty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마무리한 뒤 각자 팀끼리 모여 이야기하는 시간을 가질 예정입니다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4917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103156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질문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복습을 하는 문화가 있으면 좋겠다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1137202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팀모임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때 배운 내용을 돌아오는 주 월요일까지 같이 이야기를 나눕니다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2400" dirty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복습 방법은 마크다운으로 모호했던 지식을 정리하고 </a:t>
            </a:r>
            <a:r>
              <a:rPr lang="ko-KR" altLang="en-US" sz="24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깃허브에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저장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하는 방식입니다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누구나 참여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할 수 있고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향후 어떻게 할 지는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참여자끼리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정하면 좋을 것 같습니다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부팀장과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팀원이 시범적으로 운영을 해보고 다음 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팀모임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때 공지하겠습니다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2400" dirty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혼자 앓지 말고 같이 앓는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(?) </a:t>
            </a:r>
            <a:r>
              <a:rPr lang="ko-KR" altLang="en-US" sz="24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백엔드팀이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됩시다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82669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108847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질문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팀원을 알아갈 기회가 있으면 좋겠다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1085425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24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팀원 소개 콘텐츠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를 기획했습니다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구체적으로 정한 방법은 다음과 같습니다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짧은 자기소개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를 먼저 받습니다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예고편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(?) 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글을 올린 뒤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백엔드팀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포함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매쉬업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사람들로부터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질문을 취합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합니다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진행은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백엔드팀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팀장과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부팀장을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포함한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온라인 화상 인터뷰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로 진행합니다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공통 질문과 취합한 질문을 바탕으로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가볍지만 진지하게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(?)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인터뷰를 진행합니다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마지막으로 다음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백엔드팀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사람을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지목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합니다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12611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108847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질문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팀원을 알아갈 기회가 있으면 좋겠다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612699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예상 공통 질문은 다음과 같습니다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꿈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 무엇인가요</a:t>
            </a:r>
            <a:endParaRPr lang="en-US" altLang="ko-KR" sz="2400" dirty="0" smtClean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다른 팀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한다면 무엇을 하고 싶은가요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~?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개발자가 된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되고 싶은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계기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본인의 개발자의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덕목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개발할 때 자기가 멋있다고 생각한 적</a:t>
            </a:r>
            <a:endParaRPr lang="en-US" altLang="ko-KR" sz="2400" dirty="0" smtClean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롤모델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등등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…</a:t>
            </a:r>
            <a:endParaRPr lang="en-US" altLang="ko-KR" sz="2400" dirty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08093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57775" y="1905506"/>
            <a:ext cx="647645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팀장 회고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빠질 수 없겠죠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~?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0703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3268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팀장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부팀장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회고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9581469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경훈 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2400" dirty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다들 적극적으로 질문하고 발표도 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잘해서</a:t>
            </a:r>
            <a:endParaRPr lang="en-US" altLang="ko-KR" sz="2400" dirty="0" smtClean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진행하는데 </a:t>
            </a:r>
            <a:r>
              <a:rPr lang="ko-KR" altLang="en-US" sz="2400" dirty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힘들지도 않아서 앞으로가 기대됩니다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~!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선재 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깊이 있는 이야기가 오가서 모두에게 유익한 시간이었던 것 같다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모두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사전과제로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불태우시느라 고생 많으셨습니다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en-US" altLang="ko-KR" sz="2400" dirty="0" smtClean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다음에도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재밌게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팀모임</a:t>
            </a:r>
            <a:r>
              <a:rPr lang="ko-KR" altLang="en-US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err="1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해봐용</a:t>
            </a:r>
            <a:r>
              <a:rPr lang="en-US" altLang="ko-KR" sz="2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en-US" altLang="ko-KR" sz="2400" dirty="0">
              <a:solidFill>
                <a:srgbClr val="00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8856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46203" y="1917184"/>
            <a:ext cx="649408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수고 하셨습니다</a:t>
            </a: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다음 모임에 봐요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02810" y="1905506"/>
            <a:ext cx="878638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안녕하세요</a:t>
            </a: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en-US" altLang="ko-KR" sz="6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차 모임은 어떠셨나요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4809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111850" y="1166843"/>
            <a:ext cx="5968301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차 모임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설문조사 결과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를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공개합니다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9008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38812" y="1905506"/>
            <a:ext cx="4514377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응답수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14</a:t>
            </a: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</a:t>
            </a: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6400" dirty="0" smtClean="0">
                <a:solidFill>
                  <a:sysClr val="windowText" lastClr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18</a:t>
            </a: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0230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1745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팀모임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아쉬운 점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635462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난이도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에 따라 발표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시간을 조절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했으면 좋겠다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거리가 너무 멀다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배고프다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8164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1440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팀모임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좋았던 점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716574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 발표 내용이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알찼다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다들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열성적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이고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적극적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분위기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 좋았다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 주제를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깊이 배울 수 있어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좋았다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세미나가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인상적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앞으로 쭉 하면 좋겠다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체계적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 진행됐다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94168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22220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질문사항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108526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토이 프로젝트 팀 빌딩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은 어떻게 하나요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관심사별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로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하고 싶은 사람끼리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했으면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좋겠습니다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87213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22156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건의사항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108734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팀모임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때 나온 내용과 주제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등을 기록해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복습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 가능하도록 도와주면 좋겠다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정식으로 팀원을 알아갈 기회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 있었으면 좋겠습니다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(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관심사별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지역별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18891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79832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팀원 소개 콘텐츠 선호도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916" y="1881920"/>
            <a:ext cx="9105965" cy="4404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807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635</TotalTime>
  <Words>451</Words>
  <Application>Microsoft Office PowerPoint</Application>
  <PresentationFormat>와이드스크린</PresentationFormat>
  <Paragraphs>77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Arial</vt:lpstr>
      <vt:lpstr>굴림</vt:lpstr>
      <vt:lpstr>배달의민족 한나체 Pro</vt:lpstr>
      <vt:lpstr>맑은 고딕</vt:lpstr>
      <vt:lpstr>배달의민족 도현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 선재</cp:lastModifiedBy>
  <cp:revision>135</cp:revision>
  <dcterms:created xsi:type="dcterms:W3CDTF">2020-04-17T17:57:08Z</dcterms:created>
  <dcterms:modified xsi:type="dcterms:W3CDTF">2020-05-01T08:50:55Z</dcterms:modified>
</cp:coreProperties>
</file>

<file path=docProps/thumbnail.jpeg>
</file>